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307" r:id="rId5"/>
    <p:sldId id="305" r:id="rId6"/>
    <p:sldId id="308" r:id="rId7"/>
    <p:sldId id="309" r:id="rId8"/>
    <p:sldId id="259" r:id="rId9"/>
    <p:sldId id="311" r:id="rId10"/>
    <p:sldId id="313" r:id="rId11"/>
    <p:sldId id="312" r:id="rId12"/>
    <p:sldId id="261" r:id="rId13"/>
    <p:sldId id="314" r:id="rId14"/>
    <p:sldId id="262" r:id="rId15"/>
    <p:sldId id="315" r:id="rId16"/>
    <p:sldId id="316" r:id="rId17"/>
    <p:sldId id="317" r:id="rId18"/>
    <p:sldId id="263" r:id="rId19"/>
    <p:sldId id="318" r:id="rId20"/>
    <p:sldId id="319" r:id="rId21"/>
    <p:sldId id="320" r:id="rId22"/>
    <p:sldId id="321" r:id="rId23"/>
    <p:sldId id="264" r:id="rId24"/>
    <p:sldId id="322" r:id="rId25"/>
    <p:sldId id="323" r:id="rId26"/>
    <p:sldId id="265" r:id="rId27"/>
    <p:sldId id="324" r:id="rId28"/>
    <p:sldId id="325" r:id="rId29"/>
    <p:sldId id="266" r:id="rId30"/>
    <p:sldId id="327" r:id="rId31"/>
    <p:sldId id="267" r:id="rId32"/>
    <p:sldId id="328" r:id="rId33"/>
    <p:sldId id="329" r:id="rId34"/>
    <p:sldId id="331" r:id="rId35"/>
    <p:sldId id="330" r:id="rId36"/>
    <p:sldId id="269" r:id="rId37"/>
    <p:sldId id="332" r:id="rId38"/>
    <p:sldId id="333" r:id="rId39"/>
    <p:sldId id="270" r:id="rId40"/>
    <p:sldId id="360" r:id="rId41"/>
    <p:sldId id="361" r:id="rId42"/>
    <p:sldId id="271" r:id="rId43"/>
    <p:sldId id="335" r:id="rId44"/>
    <p:sldId id="272" r:id="rId45"/>
    <p:sldId id="336" r:id="rId46"/>
    <p:sldId id="337" r:id="rId47"/>
    <p:sldId id="338" r:id="rId48"/>
    <p:sldId id="339" r:id="rId49"/>
    <p:sldId id="273" r:id="rId50"/>
    <p:sldId id="340" r:id="rId51"/>
    <p:sldId id="341" r:id="rId52"/>
    <p:sldId id="274" r:id="rId53"/>
    <p:sldId id="342" r:id="rId54"/>
    <p:sldId id="343" r:id="rId55"/>
    <p:sldId id="275" r:id="rId56"/>
    <p:sldId id="344" r:id="rId57"/>
    <p:sldId id="345" r:id="rId58"/>
    <p:sldId id="276" r:id="rId59"/>
    <p:sldId id="347" r:id="rId60"/>
    <p:sldId id="277" r:id="rId61"/>
    <p:sldId id="348" r:id="rId62"/>
    <p:sldId id="349" r:id="rId63"/>
    <p:sldId id="359" r:id="rId64"/>
    <p:sldId id="278" r:id="rId65"/>
    <p:sldId id="354" r:id="rId66"/>
    <p:sldId id="355" r:id="rId67"/>
    <p:sldId id="356" r:id="rId68"/>
    <p:sldId id="279" r:id="rId69"/>
    <p:sldId id="350" r:id="rId70"/>
    <p:sldId id="351" r:id="rId71"/>
    <p:sldId id="280" r:id="rId72"/>
    <p:sldId id="352" r:id="rId73"/>
    <p:sldId id="353" r:id="rId74"/>
    <p:sldId id="281" r:id="rId75"/>
    <p:sldId id="358" r:id="rId76"/>
    <p:sldId id="282" r:id="rId77"/>
    <p:sldId id="357" r:id="rId7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EB28A84-7033-4C76-B608-D95108106CC5}" type="datetimeFigureOut">
              <a:rPr lang="es-CO" smtClean="0"/>
              <a:t>7/11/2019</a:t>
            </a:fld>
            <a:endParaRPr lang="es-CO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CO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36C41C0-592C-4313-82D2-7B064C5B0BC9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136904" cy="1728193"/>
          </a:xfrm>
        </p:spPr>
        <p:txBody>
          <a:bodyPr>
            <a:normAutofit/>
          </a:bodyPr>
          <a:lstStyle/>
          <a:p>
            <a:r>
              <a:rPr lang="es-CO" dirty="0"/>
              <a:t>C</a:t>
            </a:r>
            <a:r>
              <a:rPr lang="es-CO" dirty="0" smtClean="0"/>
              <a:t>apacitación </a:t>
            </a:r>
            <a:r>
              <a:rPr lang="es-CO" dirty="0" err="1" smtClean="0"/>
              <a:t>MarketLupe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2400" cy="2448272"/>
          </a:xfrm>
        </p:spPr>
        <p:txBody>
          <a:bodyPr>
            <a:normAutofit/>
          </a:bodyPr>
          <a:lstStyle/>
          <a:p>
            <a:r>
              <a:rPr lang="es-CO" b="1" dirty="0" smtClean="0"/>
              <a:t>Integrantes</a:t>
            </a:r>
            <a:r>
              <a:rPr lang="es-CO" dirty="0" smtClean="0"/>
              <a:t>:</a:t>
            </a:r>
          </a:p>
          <a:p>
            <a:r>
              <a:rPr lang="es-CO" dirty="0" err="1" smtClean="0"/>
              <a:t>Yuranni</a:t>
            </a:r>
            <a:r>
              <a:rPr lang="es-CO" dirty="0" smtClean="0"/>
              <a:t> Triana</a:t>
            </a:r>
          </a:p>
          <a:p>
            <a:r>
              <a:rPr lang="es-CO" dirty="0" smtClean="0"/>
              <a:t>Miguel López</a:t>
            </a:r>
          </a:p>
          <a:p>
            <a:r>
              <a:rPr lang="es-CO" dirty="0" smtClean="0"/>
              <a:t>Carlos </a:t>
            </a:r>
            <a:r>
              <a:rPr lang="es-CO" dirty="0" err="1" smtClean="0"/>
              <a:t>Norato</a:t>
            </a:r>
            <a:endParaRPr lang="es-CO" dirty="0" smtClean="0"/>
          </a:p>
          <a:p>
            <a:r>
              <a:rPr lang="es-CO" dirty="0" smtClean="0"/>
              <a:t>Nicolás Tapia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21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el registro fue exitoso mostrara el mensaje y lo enviará al inicio de sesión.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68760"/>
            <a:ext cx="4320480" cy="1635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67" y="2985478"/>
            <a:ext cx="6430793" cy="31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deja un espacio en blanco saldrá el siguiente error, que requiere llenar ese espacio con un dato.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5" y="1484784"/>
            <a:ext cx="8104550" cy="39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Inventario</a:t>
            </a:r>
            <a:endParaRPr lang="es-CO" dirty="0"/>
          </a:p>
        </p:txBody>
      </p:sp>
      <p:sp>
        <p:nvSpPr>
          <p:cNvPr id="8" name="1 Marcador de contenido"/>
          <p:cNvSpPr txBox="1">
            <a:spLocks/>
          </p:cNvSpPr>
          <p:nvPr/>
        </p:nvSpPr>
        <p:spPr>
          <a:xfrm>
            <a:off x="457200" y="1417638"/>
            <a:ext cx="8229600" cy="45896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Una vez se haya iniciado sesión, tendrá la barra superior con la información clasificada, se debe dar clic en inventario para ingresar a la página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3"/>
          <a:stretch/>
        </p:blipFill>
        <p:spPr>
          <a:xfrm>
            <a:off x="612712" y="2992384"/>
            <a:ext cx="7918575" cy="1440160"/>
          </a:xfrm>
          <a:prstGeom prst="rect">
            <a:avLst/>
          </a:prstGeom>
        </p:spPr>
      </p:pic>
      <p:sp>
        <p:nvSpPr>
          <p:cNvPr id="10" name="4 Rectángulo"/>
          <p:cNvSpPr/>
          <p:nvPr/>
        </p:nvSpPr>
        <p:spPr>
          <a:xfrm>
            <a:off x="5076056" y="2992384"/>
            <a:ext cx="648072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7 Conector recto de flecha"/>
          <p:cNvCxnSpPr>
            <a:endCxn id="10" idx="2"/>
          </p:cNvCxnSpPr>
          <p:nvPr/>
        </p:nvCxnSpPr>
        <p:spPr>
          <a:xfrm flipV="1">
            <a:off x="4920543" y="3356992"/>
            <a:ext cx="479549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s-CO" sz="2400" dirty="0" smtClean="0"/>
              <a:t>En el inventario se puede visualizar la información de los productos, al mismo tiempo tendrá los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80"/>
          <a:stretch/>
        </p:blipFill>
        <p:spPr>
          <a:xfrm>
            <a:off x="457200" y="2191106"/>
            <a:ext cx="8229600" cy="310702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203848" y="2996952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2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el botón crear, se abrirá la página para registrar un nuevo producto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1930403" y="2982914"/>
            <a:ext cx="6756397" cy="319631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2627784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14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Hay que llenar el formulario con los datos necesarios para crear el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3" y="1332040"/>
            <a:ext cx="8192074" cy="37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6" y="1277434"/>
            <a:ext cx="8147248" cy="38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1" y="1196752"/>
            <a:ext cx="8225359" cy="44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mostrará la página para cambiar </a:t>
            </a:r>
            <a:r>
              <a:rPr lang="es-CO" sz="2400" dirty="0"/>
              <a:t>los datos de </a:t>
            </a:r>
            <a:r>
              <a:rPr lang="es-CO" sz="2400" dirty="0" smtClean="0"/>
              <a:t>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88" y="3017274"/>
            <a:ext cx="6049836" cy="3292047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3419872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94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de un producto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7980"/>
          <a:stretch/>
        </p:blipFill>
        <p:spPr>
          <a:xfrm>
            <a:off x="486037" y="1340768"/>
            <a:ext cx="8171926" cy="427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dirty="0" err="1" smtClean="0"/>
              <a:t>MarketLupe</a:t>
            </a:r>
            <a:r>
              <a:rPr lang="es-CO" dirty="0" smtClean="0"/>
              <a:t> es un sistema para gestionar la información que se maneja en la empresa.</a:t>
            </a:r>
          </a:p>
          <a:p>
            <a:pPr marL="109728" indent="0">
              <a:buNone/>
            </a:pPr>
            <a:endParaRPr lang="es-CO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Descripción del software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71936"/>
            <a:ext cx="7162369" cy="3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1" t="6579" r="30313" b="71010"/>
          <a:stretch/>
        </p:blipFill>
        <p:spPr>
          <a:xfrm>
            <a:off x="2555776" y="1268760"/>
            <a:ext cx="418996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1" r="388" b="23388"/>
          <a:stretch/>
        </p:blipFill>
        <p:spPr>
          <a:xfrm>
            <a:off x="607204" y="2751699"/>
            <a:ext cx="8087106" cy="306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no se ingresa un dato, el sistema pedirá que se ingrese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6580"/>
          <a:stretch/>
        </p:blipFill>
        <p:spPr>
          <a:xfrm>
            <a:off x="414774" y="1268760"/>
            <a:ext cx="8314452" cy="44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el dato identificador del producto no existe, se notificará en el formulario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0781" r="6688" b="5179"/>
          <a:stretch/>
        </p:blipFill>
        <p:spPr>
          <a:xfrm>
            <a:off x="442342" y="1268760"/>
            <a:ext cx="825931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producto 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producto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" b="34686"/>
          <a:stretch/>
        </p:blipFill>
        <p:spPr>
          <a:xfrm>
            <a:off x="1752710" y="3082484"/>
            <a:ext cx="6851737" cy="3096744"/>
          </a:xfrm>
          <a:prstGeom prst="rect">
            <a:avLst/>
          </a:prstGeom>
        </p:spPr>
      </p:pic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4283968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2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2" r="1963" b="6579"/>
          <a:stretch/>
        </p:blipFill>
        <p:spPr>
          <a:xfrm>
            <a:off x="282352" y="1164935"/>
            <a:ext cx="8579296" cy="40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0781" r="1963" b="6580"/>
          <a:stretch/>
        </p:blipFill>
        <p:spPr>
          <a:xfrm>
            <a:off x="368686" y="1189753"/>
            <a:ext cx="840662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producto 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producto</a:t>
            </a:r>
            <a:endParaRPr lang="es-CO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6" name="4 Rectángulo"/>
          <p:cNvSpPr/>
          <p:nvPr/>
        </p:nvSpPr>
        <p:spPr>
          <a:xfrm>
            <a:off x="5220072" y="2413289"/>
            <a:ext cx="79208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0781" r="52362" b="44397"/>
          <a:stretch/>
        </p:blipFill>
        <p:spPr>
          <a:xfrm>
            <a:off x="2322280" y="3178837"/>
            <a:ext cx="5795583" cy="30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859" r="-12" b="23945"/>
          <a:stretch/>
        </p:blipFill>
        <p:spPr>
          <a:xfrm>
            <a:off x="487320" y="1693809"/>
            <a:ext cx="817214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5179" r="28738" b="68209"/>
          <a:stretch/>
        </p:blipFill>
        <p:spPr>
          <a:xfrm>
            <a:off x="2320802" y="1268760"/>
            <a:ext cx="4502395" cy="15841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0781" r="53150" b="45798"/>
          <a:stretch/>
        </p:blipFill>
        <p:spPr>
          <a:xfrm>
            <a:off x="1691678" y="2852936"/>
            <a:ext cx="5760641" cy="30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Después de iniciar </a:t>
            </a:r>
            <a:r>
              <a:rPr lang="es-CO" sz="2400" dirty="0"/>
              <a:t>sesión, tendrá la barra superior con la información clasificada, se debe dar clic en </a:t>
            </a:r>
            <a:r>
              <a:rPr lang="es-CO" sz="2400" dirty="0" smtClean="0"/>
              <a:t>ventas </a:t>
            </a:r>
            <a:r>
              <a:rPr lang="es-CO" sz="2400" dirty="0"/>
              <a:t>para ingresar a la </a:t>
            </a:r>
            <a:r>
              <a:rPr lang="es-CO" sz="2400" dirty="0" smtClean="0"/>
              <a:t>página con esa información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Ventas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3"/>
          <a:stretch/>
        </p:blipFill>
        <p:spPr>
          <a:xfrm>
            <a:off x="612712" y="2992384"/>
            <a:ext cx="7918575" cy="1440160"/>
          </a:xfrm>
          <a:prstGeom prst="rect">
            <a:avLst/>
          </a:prstGeom>
        </p:spPr>
      </p:pic>
      <p:sp>
        <p:nvSpPr>
          <p:cNvPr id="10" name="4 Rectángulo"/>
          <p:cNvSpPr/>
          <p:nvPr/>
        </p:nvSpPr>
        <p:spPr>
          <a:xfrm>
            <a:off x="5652120" y="2992384"/>
            <a:ext cx="576064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7 Conector recto de flecha"/>
          <p:cNvCxnSpPr>
            <a:endCxn id="10" idx="2"/>
          </p:cNvCxnSpPr>
          <p:nvPr/>
        </p:nvCxnSpPr>
        <p:spPr>
          <a:xfrm flipV="1">
            <a:off x="5496607" y="3356992"/>
            <a:ext cx="443545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Se hace clic en el botón iniciar sesión ubicado en la barra superior a la derecha para ir al formulario.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Inicio de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En la página de ventas se puede visualizar la información de las ventas , al mismo tiempo tendrá las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2"/>
          <a:stretch/>
        </p:blipFill>
        <p:spPr>
          <a:xfrm>
            <a:off x="437338" y="1693809"/>
            <a:ext cx="8269324" cy="3024336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3131840" y="2492896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3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/>
              <a:t>Al dar clic en el botón crear, se abrirá la página para registrar un </a:t>
            </a:r>
            <a:r>
              <a:rPr lang="es-CO" sz="2400" dirty="0" smtClean="0"/>
              <a:t>nueva venta.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venta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5" y="3063069"/>
            <a:ext cx="5814591" cy="317424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131840" y="2420888"/>
            <a:ext cx="93610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50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S</a:t>
            </a:r>
            <a:r>
              <a:rPr lang="es-CO" sz="2400" dirty="0" smtClean="0"/>
              <a:t>e debe llenar el </a:t>
            </a:r>
            <a:r>
              <a:rPr lang="es-CO" sz="2400" dirty="0"/>
              <a:t>formulario con los datos </a:t>
            </a:r>
            <a:r>
              <a:rPr lang="es-CO" sz="2400" dirty="0" smtClean="0"/>
              <a:t>correctos </a:t>
            </a:r>
            <a:r>
              <a:rPr lang="es-CO" sz="2400" dirty="0"/>
              <a:t>para registrar </a:t>
            </a:r>
            <a:r>
              <a:rPr lang="es-CO" sz="2400" dirty="0" smtClean="0"/>
              <a:t>la venta.</a:t>
            </a: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464708"/>
            <a:ext cx="8100392" cy="3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8" y="1484784"/>
            <a:ext cx="8269884" cy="37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realizó correctamente, el </a:t>
            </a:r>
            <a:r>
              <a:rPr lang="es-CO" sz="2400" dirty="0"/>
              <a:t>sistema </a:t>
            </a:r>
            <a:r>
              <a:rPr lang="es-CO" sz="2400" dirty="0" smtClean="0"/>
              <a:t>lo enviará a la página de ventas.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760962"/>
            <a:ext cx="8100392" cy="28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383"/>
            <a:ext cx="8229600" cy="40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una </a:t>
            </a:r>
            <a:r>
              <a:rPr lang="es-CO" sz="2400" dirty="0"/>
              <a:t>venta </a:t>
            </a:r>
            <a:r>
              <a:rPr lang="es-CO" sz="2400" dirty="0" smtClean="0"/>
              <a:t>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</a:t>
            </a:r>
            <a:r>
              <a:rPr lang="es-CO" dirty="0"/>
              <a:t>venta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0"/>
          <a:stretch/>
        </p:blipFill>
        <p:spPr>
          <a:xfrm>
            <a:off x="2123729" y="3060814"/>
            <a:ext cx="5851280" cy="311874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4139952" y="2420888"/>
            <a:ext cx="79208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1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los datos correctamente se mostrarán los resultados de búsqueda esperados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1" y="1487414"/>
            <a:ext cx="7917777" cy="32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faltan los datos para buscar la venta, el sistema presentará el mensaje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534339"/>
            <a:ext cx="63150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una </a:t>
            </a:r>
            <a:r>
              <a:rPr lang="es-CO" sz="2400" dirty="0"/>
              <a:t>venta </a:t>
            </a:r>
            <a:r>
              <a:rPr lang="es-CO" sz="2400" dirty="0" smtClean="0"/>
              <a:t>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</a:t>
            </a:r>
            <a:r>
              <a:rPr lang="es-CO" dirty="0"/>
              <a:t>venta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123"/>
          <a:stretch/>
        </p:blipFill>
        <p:spPr>
          <a:xfrm>
            <a:off x="2021066" y="3061705"/>
            <a:ext cx="6326104" cy="308960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225" r="31208" b="67113"/>
          <a:stretch/>
        </p:blipFill>
        <p:spPr>
          <a:xfrm>
            <a:off x="2699792" y="2276872"/>
            <a:ext cx="3600400" cy="720080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5004048" y="2420888"/>
            <a:ext cx="86409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8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/>
          <a:lstStyle/>
          <a:p>
            <a:pPr marL="109728" indent="0">
              <a:buNone/>
            </a:pPr>
            <a:r>
              <a:rPr lang="es-CO" sz="2400" dirty="0"/>
              <a:t>Se debe llenar el formulario con los datos para ingresar al </a:t>
            </a:r>
            <a:r>
              <a:rPr lang="es-CO" sz="2400" dirty="0" smtClean="0"/>
              <a:t>sistema.</a:t>
            </a:r>
            <a:endParaRPr lang="es-CO" sz="2400" dirty="0"/>
          </a:p>
          <a:p>
            <a:pPr marL="109728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0" y="1628800"/>
            <a:ext cx="816348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0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ventas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9" y="1539168"/>
            <a:ext cx="8334041" cy="33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ventas</a:t>
            </a:r>
            <a:endParaRPr lang="es-CO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00" y="1268760"/>
            <a:ext cx="4148132" cy="15121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" y="2867447"/>
            <a:ext cx="7781419" cy="30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Luego </a:t>
            </a:r>
            <a:r>
              <a:rPr lang="es-CO" sz="2400" dirty="0"/>
              <a:t>de iniciar sesión, tendrá la barra superior con la información clasificada, se debe dar clic en </a:t>
            </a:r>
            <a:r>
              <a:rPr lang="es-CO" sz="2400" dirty="0" smtClean="0"/>
              <a:t>proveedores para </a:t>
            </a:r>
            <a:r>
              <a:rPr lang="es-CO" sz="2400" dirty="0"/>
              <a:t>ingresar a la página con esa información</a:t>
            </a:r>
          </a:p>
          <a:p>
            <a:pPr marL="109728" indent="0">
              <a:buNone/>
            </a:pPr>
            <a:endParaRPr lang="es-CO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Proveedores</a:t>
            </a:r>
            <a:endParaRPr lang="es-CO" dirty="0"/>
          </a:p>
        </p:txBody>
      </p:sp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3"/>
          <a:stretch/>
        </p:blipFill>
        <p:spPr>
          <a:xfrm>
            <a:off x="612712" y="3068960"/>
            <a:ext cx="7918575" cy="1440160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6216687" y="3068960"/>
            <a:ext cx="731577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7 Conector recto de flecha"/>
          <p:cNvCxnSpPr>
            <a:endCxn id="8" idx="2"/>
          </p:cNvCxnSpPr>
          <p:nvPr/>
        </p:nvCxnSpPr>
        <p:spPr>
          <a:xfrm flipV="1">
            <a:off x="6216687" y="3433568"/>
            <a:ext cx="365789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En la página proveedores se puede visualizar la información de los proveedores, al mismo tiempo tendrá las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8"/>
          <a:stretch/>
        </p:blipFill>
        <p:spPr>
          <a:xfrm>
            <a:off x="398218" y="1780160"/>
            <a:ext cx="8388424" cy="2851634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3206530" y="2572248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51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</a:t>
            </a:r>
            <a:r>
              <a:rPr lang="es-CO" sz="2400" dirty="0"/>
              <a:t>Registrar, </a:t>
            </a:r>
            <a:r>
              <a:rPr lang="es-CO" sz="2400" dirty="0" smtClean="0"/>
              <a:t>se abrirá la página para poder registrar un nuevo </a:t>
            </a:r>
            <a:r>
              <a:rPr lang="es-CO" sz="2400" dirty="0"/>
              <a:t>proveedor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</a:t>
            </a:r>
            <a:r>
              <a:rPr lang="es-CO" dirty="0" smtClean="0"/>
              <a:t>egistrar proveedor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7"/>
          <a:stretch/>
        </p:blipFill>
        <p:spPr>
          <a:xfrm>
            <a:off x="1470904" y="2962068"/>
            <a:ext cx="7010342" cy="310891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2915816" y="2348880"/>
            <a:ext cx="81777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77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S</a:t>
            </a:r>
            <a:r>
              <a:rPr lang="es-CO" sz="2400" dirty="0" smtClean="0"/>
              <a:t>e debe llenar el </a:t>
            </a:r>
            <a:r>
              <a:rPr lang="es-CO" sz="2400" dirty="0"/>
              <a:t>formulario con los datos </a:t>
            </a:r>
            <a:r>
              <a:rPr lang="es-CO" sz="2400" dirty="0" smtClean="0"/>
              <a:t>correctos </a:t>
            </a:r>
            <a:r>
              <a:rPr lang="es-CO" sz="2400" dirty="0"/>
              <a:t>para registrar </a:t>
            </a:r>
            <a:r>
              <a:rPr lang="es-CO" sz="2400" dirty="0" smtClean="0"/>
              <a:t>el proveedor.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606387"/>
            <a:ext cx="8028384" cy="319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337658"/>
            <a:ext cx="8028384" cy="37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realizó correctamente, el </a:t>
            </a:r>
            <a:r>
              <a:rPr lang="es-CO" sz="2400" dirty="0"/>
              <a:t>sistema </a:t>
            </a:r>
            <a:r>
              <a:rPr lang="es-CO" sz="2400" dirty="0" smtClean="0"/>
              <a:t>lo enviará a la página de proveedores.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1522124"/>
            <a:ext cx="8388424" cy="33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escriben los mismos datos de un producto registrado previamente, el sistema lo informará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188524"/>
            <a:ext cx="8028384" cy="40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mostrará la página que permitirá cambiar los datos de un </a:t>
            </a:r>
            <a:r>
              <a:rPr lang="es-CO" sz="2400" dirty="0"/>
              <a:t>proveedor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</a:t>
            </a:r>
            <a:r>
              <a:rPr lang="es-CO" dirty="0"/>
              <a:t>proveedor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3"/>
          <a:stretch/>
        </p:blipFill>
        <p:spPr>
          <a:xfrm>
            <a:off x="1835696" y="2959133"/>
            <a:ext cx="6408711" cy="3161485"/>
          </a:xfrm>
          <a:prstGeom prst="rect">
            <a:avLst/>
          </a:prstGeom>
        </p:spPr>
      </p:pic>
      <p:pic>
        <p:nvPicPr>
          <p:cNvPr id="5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4644008" y="2348880"/>
            <a:ext cx="648072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34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inicio sesión correctamente, entrará </a:t>
            </a:r>
            <a:r>
              <a:rPr lang="es-CO" sz="2400" dirty="0"/>
              <a:t>a esta página donde tendrá a su disposición las opciones para gestionar la información.</a:t>
            </a:r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2" y="1772816"/>
            <a:ext cx="8056635" cy="3828895"/>
          </a:xfrm>
          <a:prstGeom prst="rect">
            <a:avLst/>
          </a:prstGeom>
        </p:spPr>
      </p:pic>
      <p:cxnSp>
        <p:nvCxnSpPr>
          <p:cNvPr id="7" name="4 Conector recto de flecha"/>
          <p:cNvCxnSpPr/>
          <p:nvPr/>
        </p:nvCxnSpPr>
        <p:spPr>
          <a:xfrm flipV="1">
            <a:off x="4552318" y="2132856"/>
            <a:ext cx="667754" cy="11991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</a:t>
            </a:r>
            <a:r>
              <a:rPr lang="es-CO" sz="2400" dirty="0" smtClean="0"/>
              <a:t>del proveedor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0" y="1205836"/>
            <a:ext cx="7992380" cy="40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54" y="1268760"/>
            <a:ext cx="4489491" cy="15831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4" y="2851897"/>
            <a:ext cx="7890049" cy="31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</a:t>
            </a:r>
            <a:r>
              <a:rPr lang="es-CO" sz="2400" dirty="0"/>
              <a:t>proveedor </a:t>
            </a:r>
            <a:r>
              <a:rPr lang="es-CO" sz="2400" dirty="0" smtClean="0"/>
              <a:t>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</a:t>
            </a:r>
            <a:r>
              <a:rPr lang="es-CO" dirty="0"/>
              <a:t>proveedor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8"/>
          <a:stretch/>
        </p:blipFill>
        <p:spPr>
          <a:xfrm>
            <a:off x="1857113" y="2956598"/>
            <a:ext cx="6099263" cy="320870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851920" y="2348880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02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8" y="1384177"/>
            <a:ext cx="8480163" cy="31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1318625"/>
            <a:ext cx="8028384" cy="36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</a:t>
            </a:r>
            <a:r>
              <a:rPr lang="es-CO" sz="2400" dirty="0"/>
              <a:t>proveedor </a:t>
            </a:r>
            <a:r>
              <a:rPr lang="es-CO" sz="2400" dirty="0" smtClean="0"/>
              <a:t>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</a:t>
            </a:r>
            <a:r>
              <a:rPr lang="es-CO" dirty="0"/>
              <a:t>proveedor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9814" r="29609" b="67577"/>
          <a:stretch/>
        </p:blipFill>
        <p:spPr>
          <a:xfrm>
            <a:off x="2761513" y="2319380"/>
            <a:ext cx="3620974" cy="576064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5410408" y="2348880"/>
            <a:ext cx="817776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24944"/>
            <a:ext cx="4487656" cy="32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1721259"/>
            <a:ext cx="8244408" cy="29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1319411"/>
            <a:ext cx="4829175" cy="153352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3" y="2852936"/>
            <a:ext cx="5562571" cy="33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/>
              <a:t>Luego de iniciar sesión, tendrá la barra superior con la información clasificada, se debe dar clic en </a:t>
            </a:r>
            <a:r>
              <a:rPr lang="es-CO" sz="2400" dirty="0" smtClean="0"/>
              <a:t>administrar usuarios </a:t>
            </a:r>
            <a:r>
              <a:rPr lang="es-CO" sz="2400" dirty="0"/>
              <a:t>para ingresar a la página con esa información</a:t>
            </a:r>
          </a:p>
          <a:p>
            <a:pPr marL="109728" indent="0">
              <a:buNone/>
            </a:pPr>
            <a:endParaRPr lang="es-CO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Administrar usuarios</a:t>
            </a:r>
            <a:endParaRPr lang="es-CO" dirty="0"/>
          </a:p>
        </p:txBody>
      </p:sp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3"/>
          <a:stretch/>
        </p:blipFill>
        <p:spPr>
          <a:xfrm>
            <a:off x="612712" y="3212976"/>
            <a:ext cx="7918575" cy="1440160"/>
          </a:xfrm>
          <a:prstGeom prst="rect">
            <a:avLst/>
          </a:prstGeom>
        </p:spPr>
      </p:pic>
      <p:sp>
        <p:nvSpPr>
          <p:cNvPr id="8" name="4 Rectángulo"/>
          <p:cNvSpPr/>
          <p:nvPr/>
        </p:nvSpPr>
        <p:spPr>
          <a:xfrm>
            <a:off x="6948265" y="3212976"/>
            <a:ext cx="1103086" cy="36460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7 Conector recto de flecha"/>
          <p:cNvCxnSpPr>
            <a:endCxn id="8" idx="2"/>
          </p:cNvCxnSpPr>
          <p:nvPr/>
        </p:nvCxnSpPr>
        <p:spPr>
          <a:xfrm flipV="1">
            <a:off x="7319773" y="3577584"/>
            <a:ext cx="180035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8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En la página para administrar usuarios se puede visualizar la información de los usuarios, al mismo tiempo tendrá las botones para gestión de dicha información</a:t>
            </a:r>
          </a:p>
          <a:p>
            <a:pPr marL="109728" indent="0">
              <a:buFont typeface="Wingdings 3"/>
              <a:buNone/>
            </a:pPr>
            <a:endParaRPr lang="es-CO" sz="2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90"/>
          <a:stretch/>
        </p:blipFill>
        <p:spPr>
          <a:xfrm>
            <a:off x="747706" y="2348880"/>
            <a:ext cx="7712726" cy="2947892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3123970" y="3136532"/>
            <a:ext cx="3096344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19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D</a:t>
            </a:r>
            <a:r>
              <a:rPr lang="es-ES" sz="2400" dirty="0" smtClean="0"/>
              <a:t>e otro modo, mostrará un mensaje de error si se ingresan los datos de manera incorrecta.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" y="1844824"/>
            <a:ext cx="7377220" cy="30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Al dar clic en crear, se abrirá la página para registrar </a:t>
            </a:r>
            <a:r>
              <a:rPr lang="es-CO" sz="2400" dirty="0"/>
              <a:t>los </a:t>
            </a:r>
            <a:r>
              <a:rPr lang="es-CO" sz="2400" dirty="0" smtClean="0"/>
              <a:t>datos del </a:t>
            </a:r>
            <a:r>
              <a:rPr lang="es-CO" sz="2400" dirty="0"/>
              <a:t>usuario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Crear </a:t>
            </a:r>
            <a:r>
              <a:rPr lang="es-CO" dirty="0"/>
              <a:t>usuario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74" y="3017274"/>
            <a:ext cx="5846910" cy="3161954"/>
          </a:xfrm>
          <a:prstGeom prst="rect">
            <a:avLst/>
          </a:prstGeom>
        </p:spPr>
      </p:pic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2627784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63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Hay que llenar el formulario con los datos necesarios para </a:t>
            </a:r>
            <a:r>
              <a:rPr lang="es-CO" sz="2400" dirty="0" smtClean="0"/>
              <a:t>registrar un nuevo usuario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5" y="1333780"/>
            <a:ext cx="8379470" cy="43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deja un campo vacío, el sistema pedirá que se debe llenar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8" y="1268760"/>
            <a:ext cx="8461003" cy="43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el registro fue correcto, mostrará el mensaje y lo enviará a la página de inventario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8760"/>
            <a:ext cx="4637086" cy="14892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57978"/>
            <a:ext cx="7434572" cy="3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Cuando haga clic en editar, lo enviará a una página con los respectivos datos a cambiar de un </a:t>
            </a:r>
            <a:r>
              <a:rPr lang="es-CO" sz="2400" dirty="0"/>
              <a:t>usuario</a:t>
            </a: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</a:t>
            </a:r>
            <a:r>
              <a:rPr lang="es-CO" dirty="0"/>
              <a:t>usuario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17273"/>
            <a:ext cx="5904656" cy="3213927"/>
          </a:xfrm>
          <a:prstGeom prst="rect">
            <a:avLst/>
          </a:prstGeom>
        </p:spPr>
      </p:pic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3419872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97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Se mostrará </a:t>
            </a:r>
            <a:r>
              <a:rPr lang="es-CO" sz="2400" dirty="0"/>
              <a:t>el formulario con los datos a cambiar de un </a:t>
            </a:r>
            <a:r>
              <a:rPr lang="es-CO" sz="2400" dirty="0" smtClean="0"/>
              <a:t>usuario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4" y="1302774"/>
            <a:ext cx="8316416" cy="42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la operación fue exitosa, se mostrará el mensaje y mostrará la página de usuarios</a:t>
            </a:r>
            <a:endParaRPr lang="es-CO" sz="2400" dirty="0"/>
          </a:p>
          <a:p>
            <a:pPr marL="109728" indent="0">
              <a:buNone/>
            </a:pPr>
            <a:endParaRPr lang="es-CO" sz="24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247403"/>
            <a:ext cx="4714875" cy="15335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3" y="2780928"/>
            <a:ext cx="7380312" cy="32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no se ingresa un dato, el sistema pedirá que se ingrese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7" y="1268760"/>
            <a:ext cx="8369945" cy="43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Si se hace clic en buscar, se puede consultar la información de un </a:t>
            </a:r>
            <a:r>
              <a:rPr lang="es-CO" sz="2400" dirty="0"/>
              <a:t>usuario </a:t>
            </a:r>
            <a:r>
              <a:rPr lang="es-CO" sz="2400" dirty="0" smtClean="0"/>
              <a:t>en específico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Buscar </a:t>
            </a:r>
            <a:r>
              <a:rPr lang="es-CO" dirty="0"/>
              <a:t>usuario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83"/>
          <a:stretch/>
        </p:blipFill>
        <p:spPr>
          <a:xfrm>
            <a:off x="1760467" y="3017274"/>
            <a:ext cx="6595773" cy="3161954"/>
          </a:xfrm>
          <a:prstGeom prst="rect">
            <a:avLst/>
          </a:prstGeom>
        </p:spPr>
      </p:pic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4283968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44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ingresa el nombre correctamente se mostrarán los resultados de búsqueda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1" y="1797557"/>
            <a:ext cx="8244408" cy="281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ES" sz="2400" dirty="0" smtClean="0"/>
              <a:t>Si se deja un campo vacío, se mostrará un mensaje indicando que debe llenarlo.</a:t>
            </a:r>
            <a:endParaRPr lang="es-CO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6" y="1340768"/>
            <a:ext cx="8401648" cy="43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Por otra parte, si los datos son incorrectos mostrará lo siguiente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1728470"/>
            <a:ext cx="8388424" cy="29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eliminar un </a:t>
            </a:r>
            <a:r>
              <a:rPr lang="es-CO" sz="2400" dirty="0"/>
              <a:t>usuario </a:t>
            </a:r>
            <a:r>
              <a:rPr lang="es-CO" sz="2400" dirty="0" smtClean="0"/>
              <a:t>se da clic en eliminar, y luego ingresa los datos del registro a borrar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Eliminar </a:t>
            </a:r>
            <a:r>
              <a:rPr lang="es-CO" dirty="0"/>
              <a:t>usuario</a:t>
            </a:r>
          </a:p>
        </p:txBody>
      </p:sp>
      <p:pic>
        <p:nvPicPr>
          <p:cNvPr id="6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8112" r="25482" b="66611"/>
          <a:stretch/>
        </p:blipFill>
        <p:spPr>
          <a:xfrm>
            <a:off x="2051720" y="2241352"/>
            <a:ext cx="4752528" cy="775923"/>
          </a:xfrm>
          <a:prstGeom prst="rect">
            <a:avLst/>
          </a:prstGeom>
        </p:spPr>
      </p:pic>
      <p:sp>
        <p:nvSpPr>
          <p:cNvPr id="7" name="4 Rectángulo"/>
          <p:cNvSpPr/>
          <p:nvPr/>
        </p:nvSpPr>
        <p:spPr>
          <a:xfrm>
            <a:off x="2627784" y="2413289"/>
            <a:ext cx="720080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79" y="3233547"/>
            <a:ext cx="5445810" cy="28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concuerdan, lo enviará a la página </a:t>
            </a:r>
            <a:r>
              <a:rPr lang="es-CO" sz="2400" dirty="0"/>
              <a:t>de </a:t>
            </a:r>
            <a:r>
              <a:rPr lang="es-CO" sz="2400" dirty="0" smtClean="0"/>
              <a:t>inventario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650814"/>
            <a:ext cx="7956376" cy="31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los datos son indefinidos, mostrará </a:t>
            </a:r>
            <a:r>
              <a:rPr lang="es-CO" sz="2400" dirty="0"/>
              <a:t>el mensaje del </a:t>
            </a:r>
            <a:r>
              <a:rPr lang="es-CO" sz="2400" dirty="0" smtClean="0"/>
              <a:t>error y lo devolverá a la página de eliminar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96752"/>
            <a:ext cx="4536504" cy="16805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32" y="2914989"/>
            <a:ext cx="5588735" cy="32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editar los datos del usuario, hay que dirigirse a la barra de navegación y en la parte superior izquierda hacer clic en su imagen de perfil</a:t>
            </a: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Editar perfil</a:t>
            </a:r>
            <a:endParaRPr lang="es-CO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9" t="-1" b="67123"/>
          <a:stretch/>
        </p:blipFill>
        <p:spPr>
          <a:xfrm>
            <a:off x="2051720" y="2780928"/>
            <a:ext cx="5089823" cy="2664296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3059832" y="4869160"/>
            <a:ext cx="1872208" cy="432048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3347864" y="5301208"/>
            <a:ext cx="432048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/>
              <a:t>Al hacer clic en editar perfil </a:t>
            </a:r>
            <a:r>
              <a:rPr lang="es-CO" sz="2400" dirty="0" smtClean="0"/>
              <a:t>se presentará una página donde puede cambiar </a:t>
            </a:r>
            <a:r>
              <a:rPr lang="es-CO" sz="2400" dirty="0"/>
              <a:t>los datos de su usuario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57828"/>
            <a:ext cx="7776864" cy="40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Para salir del sistema, debe dirigirse a la parte superior izquierda, dar clic en su imagen de perfil, y luego clic en cerrar sesión</a:t>
            </a:r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Cerrar sesión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3" b="67819"/>
          <a:stretch/>
        </p:blipFill>
        <p:spPr>
          <a:xfrm>
            <a:off x="323528" y="3284984"/>
            <a:ext cx="3578991" cy="1872208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339753" y="4768340"/>
            <a:ext cx="1296144" cy="3456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2329047" y="4221088"/>
            <a:ext cx="216024" cy="5241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9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068960"/>
            <a:ext cx="4858111" cy="2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s-CO" sz="2400" dirty="0" smtClean="0"/>
          </a:p>
          <a:p>
            <a:pPr marL="109728" indent="0">
              <a:buNone/>
            </a:pPr>
            <a:endParaRPr lang="es-CO" sz="2400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457200" y="404664"/>
            <a:ext cx="8229600" cy="56026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s-CO" sz="2400" dirty="0" smtClean="0"/>
              <a:t>Si se encuentra en la pagina de editar perfil, solo haga clic en cerrar sesión, ubicado en la esquina superior derecha</a:t>
            </a:r>
            <a:endParaRPr lang="es-CO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b="67923"/>
          <a:stretch/>
        </p:blipFill>
        <p:spPr>
          <a:xfrm>
            <a:off x="2411760" y="1493134"/>
            <a:ext cx="4644945" cy="1800200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5760561" y="1493134"/>
            <a:ext cx="1296144" cy="504056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5765816" y="1997190"/>
            <a:ext cx="576064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73" y="3337878"/>
            <a:ext cx="5823718" cy="282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s-CO" sz="2400" dirty="0" smtClean="0"/>
              <a:t>Para poder registrarse en el sistema, primero se debe hacer clic en iniciar sesión.</a:t>
            </a:r>
            <a:endParaRPr lang="es-C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Registrarse en el sistema</a:t>
            </a:r>
            <a:endParaRPr lang="es-CO" dirty="0"/>
          </a:p>
        </p:txBody>
      </p:sp>
      <p:pic>
        <p:nvPicPr>
          <p:cNvPr id="9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b="72313"/>
          <a:stretch/>
        </p:blipFill>
        <p:spPr>
          <a:xfrm>
            <a:off x="565508" y="3095750"/>
            <a:ext cx="8012984" cy="1153101"/>
          </a:xfrm>
          <a:prstGeom prst="rect">
            <a:avLst/>
          </a:prstGeom>
        </p:spPr>
      </p:pic>
      <p:sp>
        <p:nvSpPr>
          <p:cNvPr id="10" name="4 Rectángulo"/>
          <p:cNvSpPr/>
          <p:nvPr/>
        </p:nvSpPr>
        <p:spPr>
          <a:xfrm>
            <a:off x="7278428" y="3095750"/>
            <a:ext cx="1300064" cy="398534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6 Conector recto de flecha"/>
          <p:cNvCxnSpPr/>
          <p:nvPr/>
        </p:nvCxnSpPr>
        <p:spPr>
          <a:xfrm flipV="1">
            <a:off x="6270316" y="3286639"/>
            <a:ext cx="1008112" cy="415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2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s-CO" sz="2400" dirty="0" smtClean="0"/>
              <a:t>Ya en la página de iniciar sesión, se </a:t>
            </a:r>
            <a:r>
              <a:rPr lang="es-CO" sz="2400" dirty="0"/>
              <a:t>debe hacer clic en registrarse y llenar el </a:t>
            </a:r>
            <a:r>
              <a:rPr lang="es-CO" sz="2400" dirty="0" smtClean="0"/>
              <a:t>formulario.</a:t>
            </a:r>
            <a:endParaRPr lang="es-CO" sz="2400" dirty="0"/>
          </a:p>
        </p:txBody>
      </p:sp>
      <p:pic>
        <p:nvPicPr>
          <p:cNvPr id="5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3" t="55838" r="34761" b="7981"/>
          <a:stretch/>
        </p:blipFill>
        <p:spPr>
          <a:xfrm>
            <a:off x="2771800" y="1168031"/>
            <a:ext cx="3393541" cy="1944216"/>
          </a:xfrm>
          <a:prstGeom prst="rect">
            <a:avLst/>
          </a:prstGeom>
        </p:spPr>
      </p:pic>
      <p:sp>
        <p:nvSpPr>
          <p:cNvPr id="7" name="5 Rectángulo"/>
          <p:cNvSpPr/>
          <p:nvPr/>
        </p:nvSpPr>
        <p:spPr>
          <a:xfrm>
            <a:off x="3707904" y="2298995"/>
            <a:ext cx="1440160" cy="337917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3059832" y="1700808"/>
            <a:ext cx="648072" cy="5981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91492"/>
            <a:ext cx="6120680" cy="29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491</TotalTime>
  <Words>1361</Words>
  <Application>Microsoft Office PowerPoint</Application>
  <PresentationFormat>Presentación en pantalla (4:3)</PresentationFormat>
  <Paragraphs>106</Paragraphs>
  <Slides>77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2" baseType="lpstr">
      <vt:lpstr>Lucida Sans Unicode</vt:lpstr>
      <vt:lpstr>Verdana</vt:lpstr>
      <vt:lpstr>Wingdings 2</vt:lpstr>
      <vt:lpstr>Wingdings 3</vt:lpstr>
      <vt:lpstr>Concurrencia</vt:lpstr>
      <vt:lpstr>Capacitación MarketLupe</vt:lpstr>
      <vt:lpstr>Descripción del software</vt:lpstr>
      <vt:lpstr>Inicio de sesión</vt:lpstr>
      <vt:lpstr>Presentación de PowerPoint</vt:lpstr>
      <vt:lpstr>Presentación de PowerPoint</vt:lpstr>
      <vt:lpstr>Presentación de PowerPoint</vt:lpstr>
      <vt:lpstr>Presentación de PowerPoint</vt:lpstr>
      <vt:lpstr>Registrarse en el sistema</vt:lpstr>
      <vt:lpstr>Presentación de PowerPoint</vt:lpstr>
      <vt:lpstr>Presentación de PowerPoint</vt:lpstr>
      <vt:lpstr>Presentación de PowerPoint</vt:lpstr>
      <vt:lpstr>Inventario</vt:lpstr>
      <vt:lpstr>Presentación de PowerPoint</vt:lpstr>
      <vt:lpstr>Crear producto</vt:lpstr>
      <vt:lpstr>Presentación de PowerPoint</vt:lpstr>
      <vt:lpstr>Presentación de PowerPoint</vt:lpstr>
      <vt:lpstr>Presentación de PowerPoint</vt:lpstr>
      <vt:lpstr>Editar producto</vt:lpstr>
      <vt:lpstr>Presentación de PowerPoint</vt:lpstr>
      <vt:lpstr>Presentación de PowerPoint</vt:lpstr>
      <vt:lpstr>Presentación de PowerPoint</vt:lpstr>
      <vt:lpstr>Presentación de PowerPoint</vt:lpstr>
      <vt:lpstr>Buscar producto</vt:lpstr>
      <vt:lpstr>Presentación de PowerPoint</vt:lpstr>
      <vt:lpstr>Presentación de PowerPoint</vt:lpstr>
      <vt:lpstr>Eliminar producto</vt:lpstr>
      <vt:lpstr>Presentación de PowerPoint</vt:lpstr>
      <vt:lpstr>Presentación de PowerPoint</vt:lpstr>
      <vt:lpstr>Ventas</vt:lpstr>
      <vt:lpstr>Presentación de PowerPoint</vt:lpstr>
      <vt:lpstr>Crear venta</vt:lpstr>
      <vt:lpstr>Presentación de PowerPoint</vt:lpstr>
      <vt:lpstr>Presentación de PowerPoint</vt:lpstr>
      <vt:lpstr>Presentación de PowerPoint</vt:lpstr>
      <vt:lpstr>Presentación de PowerPoint</vt:lpstr>
      <vt:lpstr>Buscar venta</vt:lpstr>
      <vt:lpstr>Presentación de PowerPoint</vt:lpstr>
      <vt:lpstr>Presentación de PowerPoint</vt:lpstr>
      <vt:lpstr>Eliminar venta</vt:lpstr>
      <vt:lpstr>Presentación de PowerPoint</vt:lpstr>
      <vt:lpstr>Presentación de PowerPoint</vt:lpstr>
      <vt:lpstr>Proveedores</vt:lpstr>
      <vt:lpstr>Presentación de PowerPoint</vt:lpstr>
      <vt:lpstr>Registrar proveedor</vt:lpstr>
      <vt:lpstr>Presentación de PowerPoint</vt:lpstr>
      <vt:lpstr>Presentación de PowerPoint</vt:lpstr>
      <vt:lpstr>Presentación de PowerPoint</vt:lpstr>
      <vt:lpstr>Presentación de PowerPoint</vt:lpstr>
      <vt:lpstr>Editar proveedor</vt:lpstr>
      <vt:lpstr>Presentación de PowerPoint</vt:lpstr>
      <vt:lpstr>Presentación de PowerPoint</vt:lpstr>
      <vt:lpstr>Buscar proveedor</vt:lpstr>
      <vt:lpstr>Presentación de PowerPoint</vt:lpstr>
      <vt:lpstr>Presentación de PowerPoint</vt:lpstr>
      <vt:lpstr>Eliminar proveedor</vt:lpstr>
      <vt:lpstr>Presentación de PowerPoint</vt:lpstr>
      <vt:lpstr>Presentación de PowerPoint</vt:lpstr>
      <vt:lpstr>Administrar usuarios</vt:lpstr>
      <vt:lpstr>Presentación de PowerPoint</vt:lpstr>
      <vt:lpstr>Crear usuario</vt:lpstr>
      <vt:lpstr>Presentación de PowerPoint</vt:lpstr>
      <vt:lpstr>Presentación de PowerPoint</vt:lpstr>
      <vt:lpstr>Presentación de PowerPoint</vt:lpstr>
      <vt:lpstr>Editar usuario</vt:lpstr>
      <vt:lpstr>Presentación de PowerPoint</vt:lpstr>
      <vt:lpstr>Presentación de PowerPoint</vt:lpstr>
      <vt:lpstr>Presentación de PowerPoint</vt:lpstr>
      <vt:lpstr>Buscar usuario</vt:lpstr>
      <vt:lpstr>Presentación de PowerPoint</vt:lpstr>
      <vt:lpstr>Presentación de PowerPoint</vt:lpstr>
      <vt:lpstr>Eliminar usuario</vt:lpstr>
      <vt:lpstr>Presentación de PowerPoint</vt:lpstr>
      <vt:lpstr>Presentación de PowerPoint</vt:lpstr>
      <vt:lpstr>Editar perfil</vt:lpstr>
      <vt:lpstr>Presentación de PowerPoint</vt:lpstr>
      <vt:lpstr>Cerrar sesión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capacitación MarketLupe</dc:title>
  <dc:creator>Miguel</dc:creator>
  <cp:lastModifiedBy>Aprendíz</cp:lastModifiedBy>
  <cp:revision>41</cp:revision>
  <dcterms:created xsi:type="dcterms:W3CDTF">2019-11-05T01:24:11Z</dcterms:created>
  <dcterms:modified xsi:type="dcterms:W3CDTF">2019-11-07T12:31:51Z</dcterms:modified>
</cp:coreProperties>
</file>